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77" r:id="rId3"/>
    <p:sldId id="270" r:id="rId4"/>
    <p:sldId id="279" r:id="rId5"/>
    <p:sldId id="280" r:id="rId6"/>
    <p:sldId id="281" r:id="rId7"/>
    <p:sldId id="283" r:id="rId8"/>
    <p:sldId id="282" r:id="rId9"/>
    <p:sldId id="27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0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8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85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102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77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9837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99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1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7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48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96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19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67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3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3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33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6274F6-FD98-4325-87F2-C1D8A674AC38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AFB498-DF2E-4EE2-9F90-F43F02119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чсмитьбю.фывапролдж\Desktop\ДОП ПиктоМир\раздатка от Райко\1.29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193"/>
          <a:stretch/>
        </p:blipFill>
        <p:spPr bwMode="auto">
          <a:xfrm>
            <a:off x="-14176" y="0"/>
            <a:ext cx="122061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C4E00E-85B7-9882-1CF7-1AF8FE6E9D9F}"/>
              </a:ext>
            </a:extLst>
          </p:cNvPr>
          <p:cNvSpPr/>
          <p:nvPr/>
        </p:nvSpPr>
        <p:spPr>
          <a:xfrm>
            <a:off x="1508313" y="111967"/>
            <a:ext cx="9161198" cy="15022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B13D01-34FC-764B-2BC2-057585B1EEFF}"/>
              </a:ext>
            </a:extLst>
          </p:cNvPr>
          <p:cNvSpPr/>
          <p:nvPr/>
        </p:nvSpPr>
        <p:spPr>
          <a:xfrm>
            <a:off x="2793928" y="591636"/>
            <a:ext cx="63988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Планета «ПиктоМир»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69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чсмитьбю.фывапролдж\Desktop\ДОП ПиктоМир\раздатка от Райко\1.29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193"/>
          <a:stretch/>
        </p:blipFill>
        <p:spPr bwMode="auto">
          <a:xfrm>
            <a:off x="0" y="0"/>
            <a:ext cx="122061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B13D01-34FC-764B-2BC2-057585B1EEFF}"/>
              </a:ext>
            </a:extLst>
          </p:cNvPr>
          <p:cNvSpPr/>
          <p:nvPr/>
        </p:nvSpPr>
        <p:spPr>
          <a:xfrm flipH="1">
            <a:off x="9789956" y="278204"/>
            <a:ext cx="14254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DE162F-2FEC-448C-80F8-33A45C44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831" y="1"/>
            <a:ext cx="12251007" cy="72405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C4E00E-85B7-9882-1CF7-1AF8FE6E9D9F}"/>
              </a:ext>
            </a:extLst>
          </p:cNvPr>
          <p:cNvSpPr/>
          <p:nvPr/>
        </p:nvSpPr>
        <p:spPr>
          <a:xfrm>
            <a:off x="7246984" y="191278"/>
            <a:ext cx="4213496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 программированию в дошкольном возрасте:</a:t>
            </a:r>
          </a:p>
          <a:p>
            <a:pPr marL="41910" algn="ctr"/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481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математических способностей, абстрактного и алгоритмического мышления</a:t>
            </a:r>
          </a:p>
          <a:p>
            <a:pPr marL="38481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воображения и креативности</a:t>
            </a:r>
          </a:p>
          <a:p>
            <a:pPr marL="38481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дети учатся планировать и организовывать свою деятельность</a:t>
            </a:r>
          </a:p>
          <a:p>
            <a:pPr marL="38481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дети учатся не бояться ошибок и находить эффективные пути их исправления. </a:t>
            </a:r>
          </a:p>
        </p:txBody>
      </p:sp>
    </p:spTree>
    <p:extLst>
      <p:ext uri="{BB962C8B-B14F-4D97-AF65-F5344CB8AC3E}">
        <p14:creationId xmlns:p14="http://schemas.microsoft.com/office/powerpoint/2010/main" val="179530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D6556-E3D6-49CC-BC88-D0886B07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13" y="0"/>
            <a:ext cx="1227402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8951D-65BA-0A4A-CAF7-C86CE1F9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0FD7A8-93B3-7E75-8FB0-893F5D69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199CB-0133-435F-994B-915F1BBDC568}"/>
              </a:ext>
            </a:extLst>
          </p:cNvPr>
          <p:cNvPicPr/>
          <p:nvPr/>
        </p:nvPicPr>
        <p:blipFill rotWithShape="1">
          <a:blip r:embed="rId3"/>
          <a:srcRect l="15906" t="12999" r="37402" b="13113"/>
          <a:stretch/>
        </p:blipFill>
        <p:spPr bwMode="auto">
          <a:xfrm>
            <a:off x="391885" y="345440"/>
            <a:ext cx="6980437" cy="5898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5E0362-4D63-438C-AA6F-673E77C50F89}"/>
              </a:ext>
            </a:extLst>
          </p:cNvPr>
          <p:cNvSpPr/>
          <p:nvPr/>
        </p:nvSpPr>
        <p:spPr>
          <a:xfrm>
            <a:off x="7372322" y="706119"/>
            <a:ext cx="4057678" cy="530859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Специалисты </a:t>
            </a:r>
          </a:p>
          <a:p>
            <a:pPr marL="41910" algn="ctr"/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ФГУ ФНЦ НИИСИ РАН разработали учебную систему ПиктоМир, в которой начинается раннее знакомство дошкольников с системой научных понятий программирования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8692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D6556-E3D6-49CC-BC88-D0886B07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13" y="0"/>
            <a:ext cx="1227402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8951D-65BA-0A4A-CAF7-C86CE1F9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F741041-7998-4546-AD86-D10226980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3"/>
            <a:ext cx="7828874" cy="36147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F047C-D38B-4CB4-A6F2-726E0CA86B44}"/>
              </a:ext>
            </a:extLst>
          </p:cNvPr>
          <p:cNvSpPr txBox="1"/>
          <p:nvPr/>
        </p:nvSpPr>
        <p:spPr>
          <a:xfrm>
            <a:off x="101580" y="409152"/>
            <a:ext cx="4155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68FB3F-E647-456C-896D-D91A66036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17259"/>
            <a:ext cx="7828874" cy="339320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682F53-99C6-4A23-A1C9-70FA3C008057}"/>
              </a:ext>
            </a:extLst>
          </p:cNvPr>
          <p:cNvSpPr/>
          <p:nvPr/>
        </p:nvSpPr>
        <p:spPr>
          <a:xfrm>
            <a:off x="7828874" y="1097279"/>
            <a:ext cx="3844966" cy="488695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 ДОО прошли курсы повышения квалификации, администрация сада приобрела планшеты и робототехнический набор ПиктоМир. </a:t>
            </a:r>
            <a:endParaRPr lang="ru-RU" sz="2800" b="1" dirty="0">
              <a:solidFill>
                <a:schemeClr val="bg1"/>
              </a:solidFill>
            </a:endParaRPr>
          </a:p>
          <a:p>
            <a:pPr marL="41910" algn="ctr"/>
            <a:endParaRPr lang="ru-RU" sz="2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D6556-E3D6-49CC-BC88-D0886B07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4"/>
            <a:ext cx="12274026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1709075-5E0D-4E42-94DF-FF92CF28A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8733" r="11978" b="22785"/>
          <a:stretch/>
        </p:blipFill>
        <p:spPr>
          <a:xfrm>
            <a:off x="158620" y="128377"/>
            <a:ext cx="5267172" cy="348022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F3D03-00D5-450C-B859-6E25AD9DC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8" b="18481"/>
          <a:stretch/>
        </p:blipFill>
        <p:spPr>
          <a:xfrm>
            <a:off x="6885993" y="3313262"/>
            <a:ext cx="4721289" cy="34163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48723B-F095-442B-9265-404AD73542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19122" r="4116"/>
          <a:stretch/>
        </p:blipFill>
        <p:spPr>
          <a:xfrm>
            <a:off x="7053944" y="128377"/>
            <a:ext cx="4645318" cy="33006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419C59-E82B-4BB6-9B82-779C4F37F4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" t="11886" r="-873" b="5580"/>
          <a:stretch/>
        </p:blipFill>
        <p:spPr>
          <a:xfrm>
            <a:off x="125589" y="3590661"/>
            <a:ext cx="5270933" cy="32171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CA7459-D21B-471D-8363-9346CC750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43" y="1539552"/>
            <a:ext cx="2808514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5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D6556-E3D6-49CC-BC88-D0886B07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13" y="0"/>
            <a:ext cx="1227402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8951D-65BA-0A4A-CAF7-C86CE1F9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5299BF7-8930-4FB5-89CC-FB4E79761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32" y="535800"/>
            <a:ext cx="1802562" cy="3614738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5E0362-4D63-438C-AA6F-673E77C50F89}"/>
              </a:ext>
            </a:extLst>
          </p:cNvPr>
          <p:cNvSpPr/>
          <p:nvPr/>
        </p:nvSpPr>
        <p:spPr>
          <a:xfrm>
            <a:off x="7372322" y="706119"/>
            <a:ext cx="4057678" cy="530859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Специалисты </a:t>
            </a:r>
          </a:p>
          <a:p>
            <a:pPr marL="41910" algn="ctr"/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ФГУ ФНЦ НИИСИ РАН разработали учебную систему ПиктоМир, в которой начинается раннее знакомство дошкольников с системой научных понятий программирования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BE67E5-FEC3-4C96-81C2-11A056603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1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D6556-E3D6-49CC-BC88-D0886B07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13" y="0"/>
            <a:ext cx="122740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F047C-D38B-4CB4-A6F2-726E0CA86B44}"/>
              </a:ext>
            </a:extLst>
          </p:cNvPr>
          <p:cNvSpPr txBox="1"/>
          <p:nvPr/>
        </p:nvSpPr>
        <p:spPr>
          <a:xfrm>
            <a:off x="101580" y="409152"/>
            <a:ext cx="4155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682F53-99C6-4A23-A1C9-70FA3C008057}"/>
              </a:ext>
            </a:extLst>
          </p:cNvPr>
          <p:cNvSpPr/>
          <p:nvPr/>
        </p:nvSpPr>
        <p:spPr>
          <a:xfrm>
            <a:off x="7669676" y="1535818"/>
            <a:ext cx="3844966" cy="488695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endParaRPr lang="ru-RU" sz="2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69EBA2D-DAB9-411A-B517-5A60DCD5D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6" r="-10431" b="9806"/>
          <a:stretch/>
        </p:blipFill>
        <p:spPr>
          <a:xfrm>
            <a:off x="8295450" y="4077499"/>
            <a:ext cx="2864499" cy="216689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F57AE7-F7E5-47D8-8764-75D5ED3A4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621" y="1279969"/>
            <a:ext cx="3888684" cy="554968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ACD4230-92A0-46C2-AFF2-43EB2CD1C417}"/>
              </a:ext>
            </a:extLst>
          </p:cNvPr>
          <p:cNvSpPr/>
          <p:nvPr/>
        </p:nvSpPr>
        <p:spPr>
          <a:xfrm>
            <a:off x="2104692" y="188364"/>
            <a:ext cx="7132942" cy="590423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910"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№1 Роботы-Двуноги</a:t>
            </a:r>
            <a:endParaRPr lang="ru-RU" sz="2800" b="1" dirty="0">
              <a:solidFill>
                <a:schemeClr val="bg1"/>
              </a:solidFill>
            </a:endParaRPr>
          </a:p>
          <a:p>
            <a:pPr marL="41910" algn="ctr"/>
            <a:endParaRPr lang="ru-RU" sz="2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A4056-F6AE-4908-BF82-8F5D89BB7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616" y="1321260"/>
            <a:ext cx="1475085" cy="230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D6556-E3D6-49CC-BC88-D0886B07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13" y="0"/>
            <a:ext cx="122740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F047C-D38B-4CB4-A6F2-726E0CA86B44}"/>
              </a:ext>
            </a:extLst>
          </p:cNvPr>
          <p:cNvSpPr txBox="1"/>
          <p:nvPr/>
        </p:nvSpPr>
        <p:spPr>
          <a:xfrm>
            <a:off x="101580" y="409152"/>
            <a:ext cx="4155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682F53-99C6-4A23-A1C9-70FA3C008057}"/>
              </a:ext>
            </a:extLst>
          </p:cNvPr>
          <p:cNvSpPr/>
          <p:nvPr/>
        </p:nvSpPr>
        <p:spPr>
          <a:xfrm>
            <a:off x="7828874" y="1097279"/>
            <a:ext cx="3844966" cy="488695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endParaRPr lang="ru-RU" sz="2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69EBA2D-DAB9-411A-B517-5A60DCD5D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"/>
          <a:stretch/>
        </p:blipFill>
        <p:spPr>
          <a:xfrm>
            <a:off x="8528179" y="1194981"/>
            <a:ext cx="2593910" cy="4691553"/>
          </a:xfr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ACD4230-92A0-46C2-AFF2-43EB2CD1C417}"/>
              </a:ext>
            </a:extLst>
          </p:cNvPr>
          <p:cNvSpPr/>
          <p:nvPr/>
        </p:nvSpPr>
        <p:spPr>
          <a:xfrm>
            <a:off x="2104692" y="188364"/>
            <a:ext cx="7132942" cy="590423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910" algn="ctr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910"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№2  Дорога к ракете</a:t>
            </a:r>
            <a:endParaRPr lang="ru-RU" sz="2800" b="1" dirty="0">
              <a:solidFill>
                <a:schemeClr val="bg1"/>
              </a:solidFill>
            </a:endParaRPr>
          </a:p>
          <a:p>
            <a:pPr marL="41910" algn="ctr"/>
            <a:endParaRPr lang="ru-RU" sz="2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C4F69B-9559-471F-ACD8-60211F4CD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966" r="714" b="4898"/>
          <a:stretch/>
        </p:blipFill>
        <p:spPr>
          <a:xfrm>
            <a:off x="2779219" y="966496"/>
            <a:ext cx="4497904" cy="56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96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E1548-A185-D37C-BFD1-9888A971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758B6-91C9-A915-5E0B-5651C0B75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3C0FBE-BEBA-13D0-FB65-6CA74630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69" y="0"/>
            <a:ext cx="772574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AE328B-15D5-CDC9-322F-5FFDA5F0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91"/>
          <a:stretch/>
        </p:blipFill>
        <p:spPr>
          <a:xfrm flipH="1">
            <a:off x="0" y="0"/>
            <a:ext cx="2547257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E5D474-CA24-3229-E0BE-491C0D0AC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973" b="83310"/>
          <a:stretch/>
        </p:blipFill>
        <p:spPr>
          <a:xfrm>
            <a:off x="2547257" y="613569"/>
            <a:ext cx="1709057" cy="11445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3D2403-448E-2F5A-EA37-8EFEAA9C2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91"/>
          <a:stretch/>
        </p:blipFill>
        <p:spPr>
          <a:xfrm flipH="1">
            <a:off x="9644743" y="0"/>
            <a:ext cx="2547257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4F1583-F63A-4B3A-B0FC-A05E5454F08D}"/>
              </a:ext>
            </a:extLst>
          </p:cNvPr>
          <p:cNvSpPr txBox="1"/>
          <p:nvPr/>
        </p:nvSpPr>
        <p:spPr>
          <a:xfrm>
            <a:off x="8137207" y="1076895"/>
            <a:ext cx="4227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https://piktomir.ru/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3F5C75-A59F-45F6-B33E-E4569029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403" y="1763380"/>
            <a:ext cx="2639397" cy="26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565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290</TotalTime>
  <Words>115</Words>
  <Application>Microsoft Office PowerPoint</Application>
  <PresentationFormat>Широкоэкранный</PresentationFormat>
  <Paragraphs>17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Рахила Мамедова</dc:creator>
  <cp:lastModifiedBy>Пользователь</cp:lastModifiedBy>
  <cp:revision>7</cp:revision>
  <dcterms:created xsi:type="dcterms:W3CDTF">2024-04-11T13:34:04Z</dcterms:created>
  <dcterms:modified xsi:type="dcterms:W3CDTF">2024-05-15T16:53:53Z</dcterms:modified>
</cp:coreProperties>
</file>